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Relationship Id="rId24" Type="http://schemas.openxmlformats.org/officeDocument/2006/relationships/image" Target="../media/image175.png"/><Relationship Id="rId25" Type="http://schemas.openxmlformats.org/officeDocument/2006/relationships/image" Target="../media/image176.png"/><Relationship Id="rId26" Type="http://schemas.openxmlformats.org/officeDocument/2006/relationships/image" Target="../media/image177.png"/><Relationship Id="rId27" Type="http://schemas.openxmlformats.org/officeDocument/2006/relationships/image" Target="../media/image1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Relationship Id="rId38" Type="http://schemas.openxmlformats.org/officeDocument/2006/relationships/image" Target="../media/image215.png"/><Relationship Id="rId39" Type="http://schemas.openxmlformats.org/officeDocument/2006/relationships/image" Target="../media/image216.png"/><Relationship Id="rId40" Type="http://schemas.openxmlformats.org/officeDocument/2006/relationships/image" Target="../media/image217.png"/><Relationship Id="rId41" Type="http://schemas.openxmlformats.org/officeDocument/2006/relationships/image" Target="../media/image218.png"/><Relationship Id="rId42" Type="http://schemas.openxmlformats.org/officeDocument/2006/relationships/image" Target="../media/image219.png"/><Relationship Id="rId43" Type="http://schemas.openxmlformats.org/officeDocument/2006/relationships/image" Target="../media/image220.png"/><Relationship Id="rId44" Type="http://schemas.openxmlformats.org/officeDocument/2006/relationships/image" Target="../media/image2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Relationship Id="rId22" Type="http://schemas.openxmlformats.org/officeDocument/2006/relationships/image" Target="../media/image336.png"/><Relationship Id="rId23" Type="http://schemas.openxmlformats.org/officeDocument/2006/relationships/image" Target="../media/image337.png"/><Relationship Id="rId24" Type="http://schemas.openxmlformats.org/officeDocument/2006/relationships/image" Target="../media/image33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649" y="4851384"/>
            <a:ext cx="15126091" cy="29351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5406" y="7874615"/>
            <a:ext cx="11215120" cy="662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255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8827" y="2372381"/>
            <a:ext cx="8176053" cy="9075474"/>
            <a:chOff x="10388827" y="2372381"/>
            <a:chExt cx="8176053" cy="9075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0388827" y="2372381"/>
              <a:ext cx="8176053" cy="9075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2683" y="3045097"/>
            <a:ext cx="11487658" cy="6345379"/>
            <a:chOff x="7872683" y="3045097"/>
            <a:chExt cx="11487658" cy="63453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2683" y="3045097"/>
              <a:ext cx="11487658" cy="6345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160" y="4344660"/>
            <a:ext cx="6171429" cy="3111301"/>
            <a:chOff x="911160" y="4344660"/>
            <a:chExt cx="6171429" cy="3111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160" y="4344660"/>
              <a:ext cx="6171429" cy="31113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8566" y="4490510"/>
            <a:ext cx="4629943" cy="31331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6135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8827" y="2372381"/>
            <a:ext cx="8176053" cy="9075474"/>
            <a:chOff x="10388827" y="2372381"/>
            <a:chExt cx="8176053" cy="9075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0388827" y="2372381"/>
              <a:ext cx="8176053" cy="9075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2683" y="3045097"/>
            <a:ext cx="11487658" cy="6345379"/>
            <a:chOff x="7872683" y="3045097"/>
            <a:chExt cx="11487658" cy="63453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2683" y="3045097"/>
              <a:ext cx="11487658" cy="6345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160" y="4344660"/>
            <a:ext cx="6171429" cy="3111301"/>
            <a:chOff x="911160" y="4344660"/>
            <a:chExt cx="6171429" cy="3111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160" y="4344660"/>
              <a:ext cx="6171429" cy="3111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8582" y="2568116"/>
            <a:ext cx="8633003" cy="7671174"/>
            <a:chOff x="10228582" y="2568116"/>
            <a:chExt cx="8633003" cy="7671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10228582" y="2568116"/>
              <a:ext cx="8633003" cy="7671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8566" y="4490510"/>
            <a:ext cx="4629943" cy="31331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616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8827" y="2372381"/>
            <a:ext cx="8176053" cy="9075474"/>
            <a:chOff x="10388827" y="2372381"/>
            <a:chExt cx="8176053" cy="9075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0388827" y="2372381"/>
              <a:ext cx="8176053" cy="9075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2683" y="3045097"/>
            <a:ext cx="11487658" cy="6345379"/>
            <a:chOff x="7872683" y="3045097"/>
            <a:chExt cx="11487658" cy="63453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2683" y="3045097"/>
              <a:ext cx="11487658" cy="6345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160" y="4344660"/>
            <a:ext cx="6171429" cy="3111301"/>
            <a:chOff x="911160" y="4344660"/>
            <a:chExt cx="6171429" cy="3111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160" y="4344660"/>
              <a:ext cx="6171429" cy="3111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8582" y="2568116"/>
            <a:ext cx="8633003" cy="7671174"/>
            <a:chOff x="10228582" y="2568116"/>
            <a:chExt cx="8633003" cy="7671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10228582" y="2568116"/>
              <a:ext cx="8633003" cy="7671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7988" y="4619931"/>
            <a:ext cx="4112620" cy="2610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4719" y="4517115"/>
            <a:ext cx="17349112" cy="2743450"/>
            <a:chOff x="484719" y="4517115"/>
            <a:chExt cx="17349112" cy="27434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719" y="4517115"/>
              <a:ext cx="17349112" cy="27434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6108" y="4723998"/>
            <a:ext cx="12060819" cy="32118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245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808" y="1634918"/>
            <a:ext cx="7362182" cy="8296190"/>
            <a:chOff x="1288808" y="1634918"/>
            <a:chExt cx="7362182" cy="829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08" y="1634918"/>
              <a:ext cx="7362182" cy="829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59092" y="5424804"/>
            <a:ext cx="6171429" cy="2233332"/>
            <a:chOff x="10459092" y="5424804"/>
            <a:chExt cx="6171429" cy="22333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9092" y="5424804"/>
              <a:ext cx="6171429" cy="22333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3657" y="3784391"/>
            <a:ext cx="5522461" cy="13178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36358" y="2734638"/>
            <a:ext cx="3494737" cy="13273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28501" y="5382966"/>
            <a:ext cx="6130064" cy="29518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8250" y="2400153"/>
            <a:ext cx="11582033" cy="1876046"/>
            <a:chOff x="3598250" y="2400153"/>
            <a:chExt cx="11582033" cy="1876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8250" y="2400153"/>
              <a:ext cx="11582033" cy="1876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2382" y="613470"/>
            <a:ext cx="374778" cy="300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2756" y="2212513"/>
            <a:ext cx="6626937" cy="26878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9545" y="2627561"/>
            <a:ext cx="6600154" cy="17927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2883" y="5663113"/>
            <a:ext cx="7679948" cy="3285699"/>
            <a:chOff x="5302883" y="5663113"/>
            <a:chExt cx="7679948" cy="32856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2883" y="5663113"/>
              <a:ext cx="7679948" cy="32856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4953" y="5791457"/>
            <a:ext cx="4951771" cy="16776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0804" y="6377409"/>
            <a:ext cx="8644600" cy="32431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8650" y="5142857"/>
            <a:ext cx="7968414" cy="4406604"/>
            <a:chOff x="5158650" y="5142857"/>
            <a:chExt cx="7968414" cy="44066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8650" y="5142857"/>
              <a:ext cx="7968414" cy="4406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701" y="0"/>
            <a:ext cx="18405117" cy="12279664"/>
            <a:chOff x="-59701" y="0"/>
            <a:chExt cx="18405117" cy="12279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701" y="0"/>
              <a:ext cx="18405117" cy="12279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2964" y="-375267"/>
            <a:ext cx="19426866" cy="10925373"/>
            <a:chOff x="-492964" y="-375267"/>
            <a:chExt cx="19426866" cy="10925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2964" y="-375267"/>
              <a:ext cx="19426866" cy="109253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0145" y="2308208"/>
            <a:ext cx="16627296" cy="2945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337" y="6718646"/>
            <a:ext cx="13388726" cy="978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4283" y="5073483"/>
            <a:ext cx="9852574" cy="9405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701" y="0"/>
            <a:ext cx="18405117" cy="12279664"/>
            <a:chOff x="-59701" y="0"/>
            <a:chExt cx="18405117" cy="12279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701" y="0"/>
              <a:ext cx="18405117" cy="12279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2964" y="-375267"/>
            <a:ext cx="19426866" cy="10925373"/>
            <a:chOff x="-492964" y="-375267"/>
            <a:chExt cx="19426866" cy="10925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2964" y="-375267"/>
              <a:ext cx="19426866" cy="109253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12" y="2425443"/>
            <a:ext cx="17351448" cy="2607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091" y="5626725"/>
            <a:ext cx="14444221" cy="19082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4673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8583" y="3974414"/>
            <a:ext cx="5766826" cy="5204310"/>
            <a:chOff x="1698583" y="3974414"/>
            <a:chExt cx="5766826" cy="5204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583" y="3974414"/>
              <a:ext cx="5766826" cy="52043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6903" y="2469999"/>
            <a:ext cx="4768139" cy="1280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6528" y="4710437"/>
            <a:ext cx="5472043" cy="3922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28527" y="3974414"/>
            <a:ext cx="5766826" cy="5204310"/>
            <a:chOff x="10728527" y="3974414"/>
            <a:chExt cx="5766826" cy="5204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8527" y="3974414"/>
              <a:ext cx="5766826" cy="5204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16875" y="2469999"/>
            <a:ext cx="4768149" cy="12806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36312" y="4454234"/>
            <a:ext cx="5839284" cy="47232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633" y="4295167"/>
            <a:ext cx="11469619" cy="20703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904762"/>
            <a:ext cx="5037276" cy="7400000"/>
            <a:chOff x="1047619" y="1904762"/>
            <a:chExt cx="5037276" cy="7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904762"/>
              <a:ext cx="5037276" cy="74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9457" y="1904762"/>
            <a:ext cx="5037276" cy="7400000"/>
            <a:chOff x="6719457" y="1904762"/>
            <a:chExt cx="5037276" cy="74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9457" y="1904762"/>
              <a:ext cx="5037276" cy="74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1295" y="1904762"/>
            <a:ext cx="5037276" cy="7400000"/>
            <a:chOff x="12391295" y="1904762"/>
            <a:chExt cx="5037276" cy="740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1295" y="1904762"/>
              <a:ext cx="5037276" cy="740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4287" y="2039063"/>
            <a:ext cx="4685318" cy="6638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6125" y="2039059"/>
            <a:ext cx="3648871" cy="66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38001" y="2039059"/>
            <a:ext cx="4865471" cy="66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441" y="3328429"/>
            <a:ext cx="4719633" cy="1097157"/>
            <a:chOff x="1206441" y="3328429"/>
            <a:chExt cx="4719633" cy="10971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441" y="3328429"/>
              <a:ext cx="4719633" cy="10971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346" y="3517632"/>
            <a:ext cx="3466471" cy="713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6442" y="5262260"/>
            <a:ext cx="4719633" cy="3503625"/>
            <a:chOff x="1206442" y="5262260"/>
            <a:chExt cx="4719633" cy="35036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442" y="5262260"/>
              <a:ext cx="4719633" cy="35036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346" y="5400280"/>
            <a:ext cx="3904109" cy="31767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85899" y="5309206"/>
            <a:ext cx="4719633" cy="3503625"/>
            <a:chOff x="6885899" y="5309206"/>
            <a:chExt cx="4719633" cy="3503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5899" y="5309206"/>
              <a:ext cx="4719633" cy="35036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5502" y="5986115"/>
            <a:ext cx="4130814" cy="1813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78279" y="2950938"/>
            <a:ext cx="4719633" cy="1097157"/>
            <a:chOff x="6878279" y="2950938"/>
            <a:chExt cx="4719633" cy="10971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8279" y="2950938"/>
              <a:ext cx="4719633" cy="10971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15185" y="3140137"/>
            <a:ext cx="3970262" cy="7511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0754" y="4800420"/>
            <a:ext cx="1685024" cy="480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45129" y="3104589"/>
            <a:ext cx="4719633" cy="1097157"/>
            <a:chOff x="12545129" y="3104589"/>
            <a:chExt cx="4719633" cy="10971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45129" y="3104589"/>
              <a:ext cx="4719633" cy="10971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2051" y="3293785"/>
            <a:ext cx="3879081" cy="6558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18448" y="5309206"/>
            <a:ext cx="4719633" cy="1097157"/>
            <a:chOff x="12518448" y="5309206"/>
            <a:chExt cx="4719633" cy="10971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18448" y="5309206"/>
              <a:ext cx="4719633" cy="10971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55385" y="5498404"/>
            <a:ext cx="3879081" cy="6558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00001" y="4800420"/>
            <a:ext cx="1620338" cy="4804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18434" y="7234781"/>
            <a:ext cx="4719633" cy="1097157"/>
            <a:chOff x="12518434" y="7234781"/>
            <a:chExt cx="4719633" cy="10971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18434" y="7234781"/>
              <a:ext cx="4719633" cy="109715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55385" y="7423975"/>
            <a:ext cx="4057490" cy="7225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952382" y="613470"/>
            <a:ext cx="379988" cy="3004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45613" y="517500"/>
            <a:ext cx="2615109" cy="8449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024" y="6936911"/>
            <a:ext cx="10710607" cy="7143"/>
            <a:chOff x="7591024" y="693691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024" y="693691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3447804"/>
            <a:ext cx="10710607" cy="7143"/>
            <a:chOff x="7575107" y="3447804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107" y="3447804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3230" y="1299430"/>
            <a:ext cx="1757107" cy="944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89643" y="2683995"/>
            <a:ext cx="6978335" cy="18703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9502" y="661497"/>
            <a:ext cx="637261" cy="615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3335" y="1301335"/>
            <a:ext cx="2131917" cy="7461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14763" y="661498"/>
            <a:ext cx="742023" cy="6151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068" y="4726583"/>
            <a:ext cx="2032555" cy="7366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59506" y="4136392"/>
            <a:ext cx="751547" cy="615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3335" y="4726583"/>
            <a:ext cx="2543574" cy="7461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4802" y="4136390"/>
            <a:ext cx="761070" cy="6151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8068" y="8207926"/>
            <a:ext cx="2993155" cy="7366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9506" y="7617735"/>
            <a:ext cx="751547" cy="6151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03335" y="8207926"/>
            <a:ext cx="4029945" cy="7461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14763" y="7617735"/>
            <a:ext cx="751547" cy="6151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19552" y="2877071"/>
            <a:ext cx="1261400" cy="6396504"/>
            <a:chOff x="14719552" y="2877071"/>
            <a:chExt cx="1261400" cy="6396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9552" y="2877071"/>
              <a:ext cx="1261400" cy="6396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8016" y="2877071"/>
            <a:ext cx="1261400" cy="6396504"/>
            <a:chOff x="10608016" y="2877071"/>
            <a:chExt cx="1261400" cy="6396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8016" y="2877071"/>
              <a:ext cx="1261400" cy="6396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6069" y="2877071"/>
            <a:ext cx="1261400" cy="6396504"/>
            <a:chOff x="5776069" y="2877071"/>
            <a:chExt cx="1261400" cy="6396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6069" y="2877071"/>
              <a:ext cx="1261400" cy="6396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7752" y="2877071"/>
            <a:ext cx="1261400" cy="6396504"/>
            <a:chOff x="2027752" y="2877071"/>
            <a:chExt cx="1261400" cy="6396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7752" y="2877071"/>
              <a:ext cx="1261400" cy="6396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52382" y="613470"/>
            <a:ext cx="372511" cy="3004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5613" y="517500"/>
            <a:ext cx="2687985" cy="6769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5885" y="2813278"/>
            <a:ext cx="16500782" cy="64286"/>
            <a:chOff x="965885" y="2813278"/>
            <a:chExt cx="16500782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885" y="2813278"/>
              <a:ext cx="16500782" cy="6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038" y="1781878"/>
            <a:ext cx="590125" cy="4983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130" y="2204986"/>
            <a:ext cx="589220" cy="4983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722" y="2239105"/>
            <a:ext cx="590067" cy="4784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3362" y="2239105"/>
            <a:ext cx="588029" cy="4758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77642" y="2239105"/>
            <a:ext cx="579391" cy="4758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30022" y="2239105"/>
            <a:ext cx="555686" cy="4758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01124" y="2243082"/>
            <a:ext cx="580058" cy="4758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32471" y="2217685"/>
            <a:ext cx="590277" cy="4800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91409" y="2204990"/>
            <a:ext cx="555867" cy="4800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10352" y="2204990"/>
            <a:ext cx="584172" cy="4896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66066" y="2222047"/>
            <a:ext cx="582849" cy="4888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66352" y="2217685"/>
            <a:ext cx="555810" cy="4800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989646" y="2204990"/>
            <a:ext cx="588953" cy="4896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2381" y="3025007"/>
            <a:ext cx="1047619" cy="594041"/>
            <a:chOff x="952381" y="3025007"/>
            <a:chExt cx="1047619" cy="5940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2381" y="3025007"/>
              <a:ext cx="1047619" cy="5940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48533" y="3619048"/>
            <a:ext cx="3358150" cy="594041"/>
            <a:chOff x="2048533" y="3619048"/>
            <a:chExt cx="3358150" cy="5940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48533" y="3619048"/>
              <a:ext cx="3358150" cy="5940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1406" y="4358340"/>
            <a:ext cx="10653071" cy="594041"/>
            <a:chOff x="2761406" y="4358340"/>
            <a:chExt cx="10653071" cy="5940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1406" y="4358340"/>
              <a:ext cx="10653071" cy="594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78548" y="5104762"/>
            <a:ext cx="1250821" cy="594041"/>
            <a:chOff x="3278548" y="5104762"/>
            <a:chExt cx="1250821" cy="5940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78548" y="5104762"/>
              <a:ext cx="1250821" cy="5940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5301" y="5698803"/>
            <a:ext cx="4130584" cy="594041"/>
            <a:chOff x="11835301" y="5698803"/>
            <a:chExt cx="4130584" cy="5940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35301" y="5698803"/>
              <a:ext cx="4130584" cy="5940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0661" y="6292844"/>
            <a:ext cx="1201184" cy="594041"/>
            <a:chOff x="8270661" y="6292844"/>
            <a:chExt cx="1201184" cy="5940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0661" y="6292844"/>
              <a:ext cx="1201184" cy="5940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11238" y="7217044"/>
            <a:ext cx="3769714" cy="594041"/>
            <a:chOff x="13211238" y="7217044"/>
            <a:chExt cx="3769714" cy="59404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11238" y="7217044"/>
              <a:ext cx="3769714" cy="59404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299908" y="2230383"/>
            <a:ext cx="580020" cy="4800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43294" y="7976164"/>
            <a:ext cx="2837659" cy="594041"/>
            <a:chOff x="14743294" y="7976164"/>
            <a:chExt cx="2837659" cy="5940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743294" y="7976164"/>
              <a:ext cx="2837659" cy="5940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66452" y="8679534"/>
            <a:ext cx="1234517" cy="594041"/>
            <a:chOff x="16466452" y="8679534"/>
            <a:chExt cx="1234517" cy="5940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66452" y="8679534"/>
              <a:ext cx="1234517" cy="59404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766352" y="1800924"/>
            <a:ext cx="573058" cy="47351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48579" y="3025979"/>
            <a:ext cx="916952" cy="61002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00664" y="3673617"/>
            <a:ext cx="2541305" cy="60050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273461" y="4395851"/>
            <a:ext cx="4969771" cy="6005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152424" y="5183997"/>
            <a:ext cx="1200763" cy="45092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175711" y="6372083"/>
            <a:ext cx="1179402" cy="45092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354997" y="8757264"/>
            <a:ext cx="1179402" cy="45092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201611" y="5722131"/>
            <a:ext cx="4711105" cy="61003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25266" y="7261840"/>
            <a:ext cx="5381819" cy="61002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889526" y="8030733"/>
            <a:ext cx="3254257" cy="61003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529225" y="2204990"/>
            <a:ext cx="591544" cy="4888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633" y="4295167"/>
            <a:ext cx="12042752" cy="20743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578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627767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2355509" cy="6864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8906" y="4120641"/>
            <a:ext cx="7416908" cy="5204310"/>
            <a:chOff x="1328906" y="4120641"/>
            <a:chExt cx="7416908" cy="5204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906" y="4120641"/>
              <a:ext cx="7416908" cy="52043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8454" y="3445814"/>
            <a:ext cx="5526717" cy="7294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9472" y="4370808"/>
            <a:ext cx="6458014" cy="18715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7598" y="1994207"/>
            <a:ext cx="3249882" cy="1285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2522" y="6360059"/>
            <a:ext cx="6163519" cy="12159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58647" y="7551382"/>
            <a:ext cx="4487009" cy="20460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09658" y="4333445"/>
            <a:ext cx="5014117" cy="41531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4705" y="5286810"/>
            <a:ext cx="2763151" cy="21261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8202" y="6414158"/>
            <a:ext cx="11298668" cy="3136887"/>
            <a:chOff x="3578202" y="6414158"/>
            <a:chExt cx="11298668" cy="3136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202" y="6414158"/>
              <a:ext cx="11298668" cy="3136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769" y="7675916"/>
            <a:ext cx="4419814" cy="1465747"/>
            <a:chOff x="9945769" y="7675916"/>
            <a:chExt cx="4419814" cy="1465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5769" y="7675916"/>
              <a:ext cx="4419814" cy="1465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907" y="2355650"/>
            <a:ext cx="16190476" cy="1908742"/>
            <a:chOff x="1132907" y="2355650"/>
            <a:chExt cx="16190476" cy="1908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907" y="2355650"/>
              <a:ext cx="16190476" cy="19087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663" y="2499071"/>
            <a:ext cx="6455218" cy="19449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561" y="2368727"/>
            <a:ext cx="7295633" cy="16626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2144" y="3416216"/>
            <a:ext cx="10032798" cy="10405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52382" y="613470"/>
            <a:ext cx="379207" cy="3004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5339" y="278500"/>
            <a:ext cx="1627767" cy="1296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5613" y="517500"/>
            <a:ext cx="2355509" cy="6864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20087" y="7675916"/>
            <a:ext cx="4419814" cy="1465747"/>
            <a:chOff x="3920087" y="7675916"/>
            <a:chExt cx="4419814" cy="1465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0087" y="7675916"/>
              <a:ext cx="4419814" cy="14657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12138" y="7372346"/>
            <a:ext cx="4714808" cy="23553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55737" y="6230163"/>
            <a:ext cx="2468143" cy="19944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7820" y="7372346"/>
            <a:ext cx="3991141" cy="23553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1486" y="6230164"/>
            <a:ext cx="2477678" cy="2003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44701" y="5377304"/>
            <a:ext cx="5102309" cy="9816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633" y="4295167"/>
            <a:ext cx="12717924" cy="20703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207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2751690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1550" y="2472537"/>
            <a:ext cx="8608049" cy="7020940"/>
            <a:chOff x="8781550" y="2472537"/>
            <a:chExt cx="8608049" cy="7020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550" y="2472537"/>
              <a:ext cx="8608049" cy="7020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872" y="1921533"/>
            <a:ext cx="6331086" cy="7571944"/>
            <a:chOff x="825872" y="1921533"/>
            <a:chExt cx="6331086" cy="75719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872" y="1921533"/>
              <a:ext cx="6331086" cy="75719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6439" y="2763515"/>
            <a:ext cx="6252415" cy="65887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1707" y="2296354"/>
            <a:ext cx="2147719" cy="5591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9737" y="1623828"/>
            <a:ext cx="4221451" cy="9816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615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2751690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745458"/>
            <a:ext cx="7926963" cy="7055976"/>
            <a:chOff x="1047619" y="2745458"/>
            <a:chExt cx="7926963" cy="70559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2745458"/>
              <a:ext cx="7926963" cy="70559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197" y="1879692"/>
            <a:ext cx="2938594" cy="981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7173" y="3631139"/>
            <a:ext cx="7226466" cy="2053820"/>
            <a:chOff x="9917173" y="3631139"/>
            <a:chExt cx="7226466" cy="2053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7173" y="3631139"/>
              <a:ext cx="7226466" cy="20538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2339" y="3879846"/>
            <a:ext cx="7104454" cy="1972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45745" y="6623126"/>
            <a:ext cx="7226466" cy="2053820"/>
            <a:chOff x="10045745" y="6623126"/>
            <a:chExt cx="7226466" cy="2053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5745" y="6623126"/>
              <a:ext cx="7226466" cy="20538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0895" y="6871837"/>
            <a:ext cx="6628482" cy="19723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7864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2751690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13975" y="3803727"/>
            <a:ext cx="7226466" cy="2053820"/>
            <a:chOff x="10113975" y="3803727"/>
            <a:chExt cx="7226466" cy="2053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975" y="3803727"/>
              <a:ext cx="7226466" cy="20538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6169" y="4099462"/>
            <a:ext cx="6830599" cy="1638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975" y="6898059"/>
            <a:ext cx="7226466" cy="2053820"/>
            <a:chOff x="10113975" y="6898059"/>
            <a:chExt cx="7226466" cy="2053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3975" y="6898059"/>
              <a:ext cx="7226466" cy="20538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1158" y="7252895"/>
            <a:ext cx="7083032" cy="14595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47681" y="7771377"/>
            <a:ext cx="629946" cy="150000"/>
            <a:chOff x="13547681" y="7771377"/>
            <a:chExt cx="629946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13547681" y="7771377"/>
              <a:ext cx="629946" cy="1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4091" y="3403809"/>
            <a:ext cx="8769228" cy="5718646"/>
            <a:chOff x="824091" y="3403809"/>
            <a:chExt cx="8769228" cy="57186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091" y="3403809"/>
              <a:ext cx="8769228" cy="57186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278" y="2306130"/>
            <a:ext cx="4173804" cy="9816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786" y="1896225"/>
            <a:ext cx="4019482" cy="1039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19" y="3224242"/>
            <a:ext cx="2984351" cy="2984351"/>
            <a:chOff x="1047619" y="3224242"/>
            <a:chExt cx="2984351" cy="2984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3224242"/>
              <a:ext cx="2984351" cy="2984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2629" y="3224242"/>
            <a:ext cx="2984351" cy="2984351"/>
            <a:chOff x="4332629" y="3224242"/>
            <a:chExt cx="2984351" cy="2984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2629" y="3224242"/>
              <a:ext cx="2984351" cy="2984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7738" y="3224242"/>
            <a:ext cx="2984351" cy="2984351"/>
            <a:chOff x="7667738" y="3224242"/>
            <a:chExt cx="2984351" cy="2984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7738" y="3224242"/>
              <a:ext cx="2984351" cy="298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5586" y="3224242"/>
            <a:ext cx="2984351" cy="2984351"/>
            <a:chOff x="11095586" y="3224242"/>
            <a:chExt cx="2984351" cy="2984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5586" y="3224242"/>
              <a:ext cx="2984351" cy="2984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75491" y="3173070"/>
            <a:ext cx="2984351" cy="2984351"/>
            <a:chOff x="14475491" y="3173070"/>
            <a:chExt cx="2984351" cy="2984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5491" y="3173070"/>
              <a:ext cx="2984351" cy="29843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004" y="3859723"/>
            <a:ext cx="3271871" cy="24343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4127" y="3876779"/>
            <a:ext cx="3329014" cy="24343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22185" y="3859721"/>
            <a:ext cx="3468900" cy="24343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18291" y="4090000"/>
            <a:ext cx="3596262" cy="1604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7023" y="3672090"/>
            <a:ext cx="3224252" cy="24438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193" y="6421485"/>
            <a:ext cx="2659873" cy="19044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52063" y="6509285"/>
            <a:ext cx="2051244" cy="6160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71910" y="6509285"/>
            <a:ext cx="2911625" cy="12602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6458" y="6421485"/>
            <a:ext cx="1930225" cy="19044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48322" y="6421485"/>
            <a:ext cx="3241796" cy="33465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52382" y="613470"/>
            <a:ext cx="379388" cy="3004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45613" y="517500"/>
            <a:ext cx="2751690" cy="67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87" y="7368870"/>
            <a:ext cx="17252140" cy="2200426"/>
            <a:chOff x="516787" y="7368870"/>
            <a:chExt cx="17252140" cy="2200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787" y="7368870"/>
              <a:ext cx="17252140" cy="22004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87" y="3924619"/>
            <a:ext cx="17252140" cy="2887124"/>
            <a:chOff x="516787" y="3924619"/>
            <a:chExt cx="17252140" cy="2887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87" y="3924619"/>
              <a:ext cx="17252140" cy="2887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354" y="2071036"/>
            <a:ext cx="4826330" cy="1364606"/>
            <a:chOff x="672354" y="2071036"/>
            <a:chExt cx="4826330" cy="1364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54" y="2071036"/>
              <a:ext cx="4826330" cy="1364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382" y="613470"/>
            <a:ext cx="379950" cy="3004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5613" y="517500"/>
            <a:ext cx="2751690" cy="676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7636" y="2016777"/>
            <a:ext cx="5246345" cy="18921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02829" y="4048076"/>
            <a:ext cx="14148462" cy="12739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67050" y="5391507"/>
            <a:ext cx="11566965" cy="12495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76794" y="7919069"/>
            <a:ext cx="13904229" cy="12077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410" y="4026584"/>
            <a:ext cx="2576766" cy="13854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8468" y="7816234"/>
            <a:ext cx="2538670" cy="13949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287" y="2253954"/>
            <a:ext cx="1821271" cy="1219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5615" y="517500"/>
            <a:ext cx="1493481" cy="680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6768" y="613470"/>
            <a:ext cx="854807" cy="3004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338" y="278501"/>
            <a:ext cx="1351576" cy="12964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1894" y="8506676"/>
            <a:ext cx="1887031" cy="7602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9548" y="8506677"/>
            <a:ext cx="1896545" cy="7602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39381" y="8506676"/>
            <a:ext cx="1906079" cy="769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64965" y="5038289"/>
            <a:ext cx="3114948" cy="3336252"/>
            <a:chOff x="13764965" y="5038289"/>
            <a:chExt cx="3114948" cy="33362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4965" y="5038289"/>
              <a:ext cx="3114948" cy="3336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5000" y="5038289"/>
            <a:ext cx="3112050" cy="3254431"/>
            <a:chOff x="5245000" y="5038289"/>
            <a:chExt cx="3112050" cy="3254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5000" y="5038289"/>
              <a:ext cx="3112050" cy="3254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9876" y="4883745"/>
            <a:ext cx="2690152" cy="3466825"/>
            <a:chOff x="9799876" y="4883745"/>
            <a:chExt cx="2690152" cy="34668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9876" y="4883745"/>
              <a:ext cx="2690152" cy="34668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0718" y="2114754"/>
            <a:ext cx="10270005" cy="2097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5656" y="4295167"/>
            <a:ext cx="15128314" cy="20703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61321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99196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3710090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2143" y="2241612"/>
            <a:ext cx="4826330" cy="2190814"/>
            <a:chOff x="1272143" y="2241612"/>
            <a:chExt cx="4826330" cy="21908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143" y="2241612"/>
              <a:ext cx="4826330" cy="21908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596" y="2554095"/>
            <a:ext cx="4985336" cy="1968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9692" y="2207497"/>
            <a:ext cx="4826330" cy="2224929"/>
            <a:chOff x="6729692" y="2207497"/>
            <a:chExt cx="4826330" cy="2224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9692" y="2207497"/>
              <a:ext cx="4826330" cy="22249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4973" y="2153242"/>
            <a:ext cx="4975022" cy="2668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4623" y="2190439"/>
            <a:ext cx="4826330" cy="2241987"/>
            <a:chOff x="12154623" y="2190439"/>
            <a:chExt cx="4826330" cy="2241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4623" y="2190439"/>
              <a:ext cx="4826330" cy="22419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9909" y="2136176"/>
            <a:ext cx="4428612" cy="27737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9945" y="4855935"/>
            <a:ext cx="4205650" cy="5366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9945" y="6694053"/>
            <a:ext cx="4205650" cy="536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54217" y="5541999"/>
            <a:ext cx="3431776" cy="590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54217" y="7544540"/>
            <a:ext cx="3559176" cy="18414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17492" y="4855930"/>
            <a:ext cx="4236497" cy="5271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99168" y="5848075"/>
            <a:ext cx="2351852" cy="17653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44759" y="4858064"/>
            <a:ext cx="3949326" cy="6697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8225" y="5773930"/>
            <a:ext cx="2373262" cy="11740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18491" y="8126611"/>
            <a:ext cx="1174391" cy="28043"/>
            <a:chOff x="7818491" y="8126611"/>
            <a:chExt cx="1174391" cy="280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140000">
              <a:off x="7818491" y="8126611"/>
              <a:ext cx="1174391" cy="28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3067" y="8093495"/>
            <a:ext cx="1127574" cy="28043"/>
            <a:chOff x="9353067" y="8093495"/>
            <a:chExt cx="1127574" cy="280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80000">
              <a:off x="9353067" y="8093495"/>
              <a:ext cx="1127574" cy="28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89479" y="8563237"/>
            <a:ext cx="522388" cy="28043"/>
            <a:chOff x="8689479" y="8563237"/>
            <a:chExt cx="522388" cy="280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689479" y="8563237"/>
              <a:ext cx="522388" cy="280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662" y="8563237"/>
            <a:ext cx="522388" cy="28043"/>
            <a:chOff x="9142662" y="8563237"/>
            <a:chExt cx="522388" cy="280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9142662" y="8563237"/>
              <a:ext cx="522388" cy="280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85182" y="9142524"/>
            <a:ext cx="1422490" cy="4830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588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99196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3710090" cy="6769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806" y="1930863"/>
            <a:ext cx="7226347" cy="1038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7775" y="3321129"/>
            <a:ext cx="4013240" cy="1821728"/>
            <a:chOff x="2417775" y="3321129"/>
            <a:chExt cx="4013240" cy="1821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7775" y="3321129"/>
              <a:ext cx="4013240" cy="1821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3354" y="3580964"/>
            <a:ext cx="3587135" cy="1576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7388" y="3321129"/>
            <a:ext cx="4013240" cy="1821728"/>
            <a:chOff x="7477388" y="3321129"/>
            <a:chExt cx="4013240" cy="18217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7388" y="3321129"/>
              <a:ext cx="4013240" cy="18217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973" y="3580964"/>
            <a:ext cx="3587135" cy="15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1737" y="3282577"/>
            <a:ext cx="4013240" cy="1821728"/>
            <a:chOff x="12411737" y="3282577"/>
            <a:chExt cx="4013240" cy="18217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1737" y="3282577"/>
              <a:ext cx="4013240" cy="18217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17345" y="3542421"/>
            <a:ext cx="3920316" cy="16332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806" y="5845690"/>
            <a:ext cx="2937566" cy="10387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619" y="7099380"/>
            <a:ext cx="2682528" cy="1697475"/>
            <a:chOff x="1047619" y="7099380"/>
            <a:chExt cx="2682528" cy="16974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619" y="7099380"/>
              <a:ext cx="2682528" cy="169747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4507" y="7273059"/>
            <a:ext cx="2954938" cy="1540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16632" y="7055177"/>
            <a:ext cx="2682528" cy="1697475"/>
            <a:chOff x="9616632" y="7055177"/>
            <a:chExt cx="2682528" cy="16974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6632" y="7055177"/>
              <a:ext cx="2682528" cy="16974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53516" y="7228855"/>
            <a:ext cx="2604738" cy="1482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62499" y="7055177"/>
            <a:ext cx="2682528" cy="1697475"/>
            <a:chOff x="12462499" y="7055177"/>
            <a:chExt cx="2682528" cy="16974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62499" y="7055177"/>
              <a:ext cx="2682528" cy="16974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72254" y="7491665"/>
            <a:ext cx="2806995" cy="10923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42141" y="7055177"/>
            <a:ext cx="2682528" cy="1697475"/>
            <a:chOff x="15342141" y="7055177"/>
            <a:chExt cx="2682528" cy="16974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42141" y="7055177"/>
              <a:ext cx="2682528" cy="169747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79007" y="7450791"/>
            <a:ext cx="2644318" cy="1035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71419" y="7099380"/>
            <a:ext cx="2682528" cy="1697475"/>
            <a:chOff x="3871419" y="7099380"/>
            <a:chExt cx="2682528" cy="16974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1419" y="7099380"/>
              <a:ext cx="2682528" cy="16974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4166" y="7494995"/>
            <a:ext cx="2234642" cy="10256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58638" y="7099380"/>
            <a:ext cx="2682528" cy="1697475"/>
            <a:chOff x="6758638" y="7099380"/>
            <a:chExt cx="2682528" cy="16974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58638" y="7099380"/>
              <a:ext cx="2682528" cy="16974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43481" y="7309502"/>
            <a:ext cx="2766917" cy="14734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216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99196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3710090" cy="6769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071" y="1806359"/>
            <a:ext cx="5122613" cy="1385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3586" y="3700599"/>
            <a:ext cx="5452684" cy="2475135"/>
            <a:chOff x="3043586" y="3700599"/>
            <a:chExt cx="5452684" cy="24751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3586" y="3700599"/>
              <a:ext cx="5452684" cy="24751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0398" y="3893712"/>
            <a:ext cx="5023507" cy="2550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52983" y="3666484"/>
            <a:ext cx="5452684" cy="2475135"/>
            <a:chOff x="9652983" y="3666484"/>
            <a:chExt cx="5452684" cy="2475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2983" y="3666484"/>
              <a:ext cx="5452684" cy="24751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99799" y="3859592"/>
            <a:ext cx="5004459" cy="25508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3585" y="4102578"/>
            <a:ext cx="2295441" cy="19910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2436" y="7033121"/>
            <a:ext cx="14786950" cy="2127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20077"/>
            <a:ext cx="18774136" cy="12525869"/>
            <a:chOff x="0" y="-1120077"/>
            <a:chExt cx="18774136" cy="12525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20077"/>
              <a:ext cx="18774136" cy="12525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2900" y="-289979"/>
            <a:ext cx="19337036" cy="11053305"/>
            <a:chOff x="-562900" y="-289979"/>
            <a:chExt cx="19337036" cy="110533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2900" y="-289979"/>
              <a:ext cx="19337036" cy="110533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338" y="2877797"/>
            <a:ext cx="14160717" cy="24105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0154" y="5909360"/>
            <a:ext cx="12231730" cy="144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995" y="1859781"/>
            <a:ext cx="2922389" cy="24580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8298" y="1953597"/>
            <a:ext cx="2922389" cy="24580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9259" y="3643736"/>
            <a:ext cx="6861233" cy="308996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9994" y="3942165"/>
            <a:ext cx="11403862" cy="2638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633" y="4295167"/>
            <a:ext cx="11418000" cy="2070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367" y="2057143"/>
            <a:ext cx="15968728" cy="7341578"/>
            <a:chOff x="1269367" y="2057143"/>
            <a:chExt cx="15968728" cy="7341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7" y="2057143"/>
              <a:ext cx="15968728" cy="73415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2382" y="613470"/>
            <a:ext cx="379188" cy="300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11767" y="3513919"/>
            <a:ext cx="14083929" cy="5168324"/>
            <a:chOff x="2211767" y="3513919"/>
            <a:chExt cx="14083929" cy="5168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1767" y="3513919"/>
              <a:ext cx="14083929" cy="51683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2151" y="2050564"/>
            <a:ext cx="5858576" cy="17738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93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8792" y="3910554"/>
            <a:ext cx="5416480" cy="2759731"/>
            <a:chOff x="1098792" y="3910554"/>
            <a:chExt cx="5416480" cy="27597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792" y="3910554"/>
              <a:ext cx="5416480" cy="27597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641" y="4348051"/>
            <a:ext cx="4310306" cy="241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0419" y="3033380"/>
            <a:ext cx="8750533" cy="2129614"/>
            <a:chOff x="8230419" y="3033380"/>
            <a:chExt cx="8750533" cy="21296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0419" y="3033380"/>
              <a:ext cx="8750533" cy="21296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4526" y="3315901"/>
            <a:ext cx="8629596" cy="2126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30419" y="5787965"/>
            <a:ext cx="8750533" cy="2129614"/>
            <a:chOff x="8230419" y="5787965"/>
            <a:chExt cx="8750533" cy="21296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0419" y="5787965"/>
              <a:ext cx="8750533" cy="21296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34526" y="6026750"/>
            <a:ext cx="8170310" cy="2126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48223" y="4265704"/>
            <a:ext cx="1126052" cy="278571"/>
            <a:chOff x="6748223" y="4265704"/>
            <a:chExt cx="1126052" cy="27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">
              <a:off x="6748223" y="4265704"/>
              <a:ext cx="1126052" cy="27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4229" y="5985867"/>
            <a:ext cx="1173470" cy="278571"/>
            <a:chOff x="6744229" y="5985867"/>
            <a:chExt cx="1173470" cy="27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60000">
              <a:off x="6744229" y="5985867"/>
              <a:ext cx="1173470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175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8792" y="3910554"/>
            <a:ext cx="5416480" cy="2759731"/>
            <a:chOff x="1098792" y="3910554"/>
            <a:chExt cx="5416480" cy="27597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792" y="3910554"/>
              <a:ext cx="5416480" cy="27597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1924" y="4525334"/>
            <a:ext cx="3601270" cy="1705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0419" y="3033380"/>
            <a:ext cx="8750533" cy="2129614"/>
            <a:chOff x="8230419" y="3033380"/>
            <a:chExt cx="8750533" cy="21296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0419" y="3033380"/>
              <a:ext cx="8750533" cy="21296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8582" y="3519957"/>
            <a:ext cx="7813525" cy="1327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30419" y="5787965"/>
            <a:ext cx="8750533" cy="2129614"/>
            <a:chOff x="8230419" y="5787965"/>
            <a:chExt cx="8750533" cy="21296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0419" y="5787965"/>
              <a:ext cx="8750533" cy="21296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21523" y="6163371"/>
            <a:ext cx="7354277" cy="13271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48223" y="4265704"/>
            <a:ext cx="1126052" cy="278571"/>
            <a:chOff x="6748223" y="4265704"/>
            <a:chExt cx="1126052" cy="27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">
              <a:off x="6748223" y="4265704"/>
              <a:ext cx="1126052" cy="27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4229" y="5985867"/>
            <a:ext cx="1173470" cy="278571"/>
            <a:chOff x="6744229" y="5985867"/>
            <a:chExt cx="1173470" cy="27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60000">
              <a:off x="6744229" y="5985867"/>
              <a:ext cx="1173470" cy="27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013594" y="-270182"/>
            <a:ext cx="19924023" cy="11121203"/>
            <a:chOff x="-1013594" y="-270182"/>
            <a:chExt cx="19924023" cy="11121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13594" y="-270182"/>
              <a:ext cx="19924023" cy="111212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0762" y="3798182"/>
            <a:ext cx="7769422" cy="38638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90692" y="4054030"/>
            <a:ext cx="7746395" cy="29965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69408" y="5152218"/>
            <a:ext cx="1158020" cy="321429"/>
            <a:chOff x="8369408" y="5152218"/>
            <a:chExt cx="1158020" cy="3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">
              <a:off x="8369408" y="5152218"/>
              <a:ext cx="1158020" cy="3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9957" y="2057143"/>
            <a:ext cx="19172708" cy="7341578"/>
            <a:chOff x="-579957" y="2057143"/>
            <a:chExt cx="19172708" cy="7341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9957" y="2057143"/>
              <a:ext cx="19172708" cy="73415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2382" y="613470"/>
            <a:ext cx="379369" cy="300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57985" y="3503586"/>
            <a:ext cx="8857376" cy="4859494"/>
            <a:chOff x="9157985" y="3503586"/>
            <a:chExt cx="8857376" cy="4859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985" y="3503586"/>
              <a:ext cx="8857376" cy="48594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7927" y="8727087"/>
            <a:ext cx="7990758" cy="4571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0642" y="2135851"/>
            <a:ext cx="5186804" cy="1773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3070" y="2135851"/>
            <a:ext cx="4859024" cy="1783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258" y="3503586"/>
            <a:ext cx="8697081" cy="4859494"/>
            <a:chOff x="292258" y="3503586"/>
            <a:chExt cx="8697081" cy="4859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258" y="3503586"/>
              <a:ext cx="8697081" cy="4859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2382" y="613470"/>
            <a:ext cx="379930" cy="300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339" y="278500"/>
            <a:ext cx="1580148" cy="1296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5613" y="517500"/>
            <a:ext cx="1959452" cy="676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8827" y="2372381"/>
            <a:ext cx="8176053" cy="9075474"/>
            <a:chOff x="10388827" y="2372381"/>
            <a:chExt cx="8176053" cy="9075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10388827" y="2372381"/>
              <a:ext cx="8176053" cy="9075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160" y="4344660"/>
            <a:ext cx="6171429" cy="3111301"/>
            <a:chOff x="911160" y="4344660"/>
            <a:chExt cx="6171429" cy="3111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60" y="4344660"/>
              <a:ext cx="6171429" cy="31113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66" y="4490510"/>
            <a:ext cx="4629943" cy="31331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2023-06-21T14:11:08Z</dcterms:created>
  <dcterms:modified xsi:type="dcterms:W3CDTF">2023-06-21T14:11:08Z</dcterms:modified>
</cp:coreProperties>
</file>